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300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22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40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60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7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840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354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343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077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10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361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FFDD4-5882-4503-B601-8B6265F840DA}" type="datetimeFigureOut">
              <a:rPr lang="it-IT" smtClean="0"/>
              <a:t>23/02/2023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C5FD-C597-49F5-99FE-70A983DE0E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425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819899"/>
              </p:ext>
            </p:extLst>
          </p:nvPr>
        </p:nvGraphicFramePr>
        <p:xfrm>
          <a:off x="1244599" y="225870"/>
          <a:ext cx="9385301" cy="6632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8019999" imgH="5667233" progId="AcroExch.Document.DC">
                  <p:embed/>
                </p:oleObj>
              </mc:Choice>
              <mc:Fallback>
                <p:oleObj name="Acrobat Document" r:id="rId3" imgW="8019999" imgH="5667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44599" y="225870"/>
                        <a:ext cx="9385301" cy="66321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21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9799" cy="451485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3622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275" y="-930275"/>
            <a:ext cx="5581650" cy="74422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1219200"/>
            <a:ext cx="42291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9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4" y="0"/>
            <a:ext cx="51435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5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64" r="-2564"/>
          <a:stretch/>
        </p:blipFill>
        <p:spPr>
          <a:xfrm>
            <a:off x="1695450" y="-1333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143500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D89B76E1582040866ED375229E947D" ma:contentTypeVersion="12" ma:contentTypeDescription="Creare un nuovo documento." ma:contentTypeScope="" ma:versionID="76fbd136f1554f77d269541a0b1c7eae">
  <xsd:schema xmlns:xsd="http://www.w3.org/2001/XMLSchema" xmlns:xs="http://www.w3.org/2001/XMLSchema" xmlns:p="http://schemas.microsoft.com/office/2006/metadata/properties" xmlns:ns3="20b0bf24-c065-43a6-8c2e-5609e153bca1" xmlns:ns4="efe709e7-d0d5-4230-9267-9ba4d6d7bc5b" targetNamespace="http://schemas.microsoft.com/office/2006/metadata/properties" ma:root="true" ma:fieldsID="aa67d30aa4a0f71305a36407e1af001d" ns3:_="" ns4:_="">
    <xsd:import namespace="20b0bf24-c065-43a6-8c2e-5609e153bca1"/>
    <xsd:import namespace="efe709e7-d0d5-4230-9267-9ba4d6d7bc5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b0bf24-c065-43a6-8c2e-5609e153bca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e709e7-d0d5-4230-9267-9ba4d6d7bc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8F9E54-2D99-4FDB-B8C6-13D550A08A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b0bf24-c065-43a6-8c2e-5609e153bca1"/>
    <ds:schemaRef ds:uri="efe709e7-d0d5-4230-9267-9ba4d6d7bc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1432D2-70D2-416D-B07D-E6116A5AF7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CF7744-7E44-4E52-9337-848832EE42B7}">
  <ds:schemaRefs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dcmitype/"/>
    <ds:schemaRef ds:uri="20b0bf24-c065-43a6-8c2e-5609e153bca1"/>
    <ds:schemaRef ds:uri="http://schemas.microsoft.com/office/infopath/2007/PartnerControls"/>
    <ds:schemaRef ds:uri="efe709e7-d0d5-4230-9267-9ba4d6d7bc5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Agenzia del Demanio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CACCAVONE ROMEO RAFFAELE</dc:creator>
  <cp:lastModifiedBy>CACCAVONE ROMEO RAFFAELE</cp:lastModifiedBy>
  <cp:revision>8</cp:revision>
  <dcterms:created xsi:type="dcterms:W3CDTF">2023-02-23T09:12:38Z</dcterms:created>
  <dcterms:modified xsi:type="dcterms:W3CDTF">2023-02-23T10:34:34Z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0x01010035D89B76E1582040866ED375229E947D</vt:lpwstr>
  </property>
</Properties>
</file>